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9591" r:id="rId1"/>
  </p:sldMasterIdLst>
  <p:notesMasterIdLst>
    <p:notesMasterId r:id="rId3"/>
  </p:notesMasterIdLst>
  <p:handoutMasterIdLst>
    <p:handoutMasterId r:id="rId4"/>
  </p:handoutMasterIdLst>
  <p:sldIdLst>
    <p:sldId id="702" r:id="rId2"/>
  </p:sldIdLst>
  <p:sldSz cx="9144000" cy="6858000" type="screen4x3"/>
  <p:notesSz cx="6742113" cy="987266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8B27"/>
    <a:srgbClr val="006FB4"/>
    <a:srgbClr val="EE1ED5"/>
    <a:srgbClr val="4F89C3"/>
    <a:srgbClr val="0000FF"/>
    <a:srgbClr val="7EA2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90" autoAdjust="0"/>
    <p:restoredTop sz="94660"/>
  </p:normalViewPr>
  <p:slideViewPr>
    <p:cSldViewPr>
      <p:cViewPr>
        <p:scale>
          <a:sx n="60" d="100"/>
          <a:sy n="60" d="100"/>
        </p:scale>
        <p:origin x="-3180" y="-13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9"/>
            <a:ext cx="2920575" cy="494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9953" y="9"/>
            <a:ext cx="2920575" cy="494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E035C1E-42A7-401D-93F7-C7026C8B57ED}" type="datetimeFigureOut">
              <a:rPr lang="fr-FR"/>
              <a:pPr>
                <a:defRPr/>
              </a:pPr>
              <a:t>15/03/2022</a:t>
            </a:fld>
            <a:endParaRPr lang="fr-FR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7044"/>
            <a:ext cx="2920575" cy="494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953" y="9377044"/>
            <a:ext cx="2920575" cy="494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E18E6FA-D0F4-484F-A969-B1DEDF7BBF9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74089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9"/>
            <a:ext cx="2920575" cy="4940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9953" y="9"/>
            <a:ext cx="2920575" cy="4940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A30E656-D2AD-46F7-AF64-02EDA7D833BE}" type="datetimeFigureOut">
              <a:rPr lang="fr-FR"/>
              <a:pPr>
                <a:defRPr/>
              </a:pPr>
              <a:t>15/03/2022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871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735" y="4689316"/>
            <a:ext cx="5394644" cy="444309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377044"/>
            <a:ext cx="2920575" cy="4940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9953" y="9377044"/>
            <a:ext cx="2920575" cy="4940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94F98FB-274D-4133-9303-266F8EC3752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6059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90" y="6308725"/>
            <a:ext cx="18716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Connecteur droit 10"/>
          <p:cNvCxnSpPr/>
          <p:nvPr/>
        </p:nvCxnSpPr>
        <p:spPr>
          <a:xfrm>
            <a:off x="323873" y="692150"/>
            <a:ext cx="8569325" cy="0"/>
          </a:xfrm>
          <a:prstGeom prst="line">
            <a:avLst/>
          </a:prstGeom>
          <a:ln w="25400">
            <a:solidFill>
              <a:srgbClr val="006F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11"/>
          <p:cNvCxnSpPr/>
          <p:nvPr/>
        </p:nvCxnSpPr>
        <p:spPr>
          <a:xfrm>
            <a:off x="323873" y="6308725"/>
            <a:ext cx="8569325" cy="0"/>
          </a:xfrm>
          <a:prstGeom prst="line">
            <a:avLst/>
          </a:prstGeom>
          <a:ln w="25400">
            <a:solidFill>
              <a:srgbClr val="006F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42" y="53752"/>
            <a:ext cx="8460007" cy="854968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06F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50" y="980774"/>
            <a:ext cx="8387999" cy="4525963"/>
          </a:xfrm>
        </p:spPr>
        <p:txBody>
          <a:bodyPr/>
          <a:lstStyle>
            <a:lvl1pPr marL="0" indent="0">
              <a:buNone/>
              <a:defRPr sz="2000">
                <a:solidFill>
                  <a:srgbClr val="F08B27"/>
                </a:solidFill>
                <a:latin typeface="Arial" pitchFamily="34" charset="0"/>
                <a:cs typeface="Arial" pitchFamily="34" charset="0"/>
              </a:defRPr>
            </a:lvl1pPr>
            <a:lvl2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fr-FR" sz="1600" kern="1200" dirty="0">
                <a:solidFill>
                  <a:srgbClr val="006FB4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>
              <a:buNone/>
              <a:defRPr lang="fr-FR" sz="1600" kern="1200" dirty="0" smtClean="0">
                <a:solidFill>
                  <a:srgbClr val="006FB4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>
              <a:buNone/>
              <a:defRPr lang="fr-FR" sz="1600" kern="1200" dirty="0" smtClean="0">
                <a:solidFill>
                  <a:srgbClr val="006FB4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>
              <a:buNone/>
              <a:defRPr lang="fr-FR" sz="1600" kern="1200" dirty="0">
                <a:solidFill>
                  <a:srgbClr val="006FB4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1"/>
            <a:r>
              <a:rPr lang="fr-FR" dirty="0" smtClean="0"/>
              <a:t>Troisième niveau</a:t>
            </a:r>
          </a:p>
          <a:p>
            <a:pPr lvl="1"/>
            <a:r>
              <a:rPr lang="fr-FR" dirty="0" smtClean="0"/>
              <a:t>Quatrième niveau</a:t>
            </a:r>
          </a:p>
          <a:p>
            <a:pPr lvl="1"/>
            <a:r>
              <a:rPr lang="fr-FR" dirty="0" smtClean="0"/>
              <a:t>Cinquième niveau</a:t>
            </a:r>
          </a:p>
          <a:p>
            <a:pPr lvl="1"/>
            <a:endParaRPr lang="fr-FR" dirty="0" smtClean="0"/>
          </a:p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1"/>
            <a:r>
              <a:rPr lang="fr-FR" dirty="0" smtClean="0"/>
              <a:t>Troisième niveau</a:t>
            </a:r>
          </a:p>
          <a:p>
            <a:pPr lvl="1"/>
            <a:r>
              <a:rPr lang="fr-FR" dirty="0" smtClean="0"/>
              <a:t>Quatrième niveau</a:t>
            </a:r>
          </a:p>
          <a:p>
            <a:pPr lvl="1"/>
            <a:r>
              <a:rPr lang="fr-FR" dirty="0" smtClean="0"/>
              <a:t>Cinquième niveau</a:t>
            </a:r>
          </a:p>
          <a:p>
            <a:pPr lvl="1"/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solidFill>
                  <a:srgbClr val="006FB4"/>
                </a:solidFill>
              </a:defRPr>
            </a:lvl1pPr>
          </a:lstStyle>
          <a:p>
            <a:pPr>
              <a:defRPr/>
            </a:pPr>
            <a:fld id="{B29C0F1E-DA50-4316-B8C2-478C0A62E2FF}" type="datetimeFigureOut">
              <a:rPr lang="fr-FR"/>
              <a:pPr>
                <a:defRPr/>
              </a:pPr>
              <a:t>15/03/2022</a:t>
            </a:fld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3A1F6-0ADB-4E95-A3AC-9E9D2834B66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9558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90" y="6308725"/>
            <a:ext cx="18716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Connecteur droit 5"/>
          <p:cNvCxnSpPr/>
          <p:nvPr/>
        </p:nvCxnSpPr>
        <p:spPr>
          <a:xfrm>
            <a:off x="323873" y="6308725"/>
            <a:ext cx="8569325" cy="0"/>
          </a:xfrm>
          <a:prstGeom prst="line">
            <a:avLst/>
          </a:prstGeom>
          <a:ln w="25400">
            <a:solidFill>
              <a:srgbClr val="006F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294C1-1733-4E7C-8275-78496536AE82}" type="datetimeFigureOut">
              <a:rPr lang="fr-FR"/>
              <a:pPr>
                <a:defRPr/>
              </a:pPr>
              <a:t>15/03/2022</a:t>
            </a:fld>
            <a:endParaRPr lang="fr-FR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92DE5-21A0-4084-AA8C-5D66515B6EF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2978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</a:p>
        </p:txBody>
      </p:sp>
      <p:sp>
        <p:nvSpPr>
          <p:cNvPr id="614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9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05CE4053-C86B-426B-AE7B-396FDE3C3673}" type="datetimeFigureOut">
              <a:rPr lang="fr-FR"/>
              <a:pPr>
                <a:defRPr/>
              </a:pPr>
              <a:t>15/03/2022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9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9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1991AD06-6946-437F-A9FE-9CB6AD0031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2483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592" r:id="rId1"/>
    <p:sldLayoutId id="2147489593" r:id="rId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U:\DIRECT\Dossier Direction\1 Social\1 Institutions CE DP CHSCT\5-CSE\5-CSE 27 septembre 2019\indice-egalite-salaria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656"/>
            <a:ext cx="9144000" cy="566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12259" y="2596694"/>
            <a:ext cx="698376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79</a:t>
            </a:r>
            <a:endParaRPr lang="fr-FR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1520" y="1916832"/>
            <a:ext cx="3816424" cy="679862"/>
          </a:xfrm>
          <a:prstGeom prst="rect">
            <a:avLst/>
          </a:prstGeom>
          <a:solidFill>
            <a:srgbClr val="F08B2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Socamaine</a:t>
            </a:r>
            <a:r>
              <a:rPr lang="fr-FR" sz="2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obtient la note de</a:t>
            </a:r>
            <a:endParaRPr lang="fr-FR" sz="20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Explosion 2 3"/>
          <p:cNvSpPr/>
          <p:nvPr/>
        </p:nvSpPr>
        <p:spPr>
          <a:xfrm>
            <a:off x="5292080" y="332656"/>
            <a:ext cx="2304256" cy="1634480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Année 2021</a:t>
            </a:r>
            <a:endParaRPr lang="fr-F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91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17081</TotalTime>
  <Words>8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3_Conception personnalisée</vt:lpstr>
      <vt:lpstr>Présentation PowerPoint</vt:lpstr>
    </vt:vector>
  </TitlesOfParts>
  <Company>GALEC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caroline</dc:creator>
  <cp:lastModifiedBy>EMPIS</cp:lastModifiedBy>
  <cp:revision>871</cp:revision>
  <cp:lastPrinted>2019-09-09T13:49:55Z</cp:lastPrinted>
  <dcterms:created xsi:type="dcterms:W3CDTF">2012-09-12T13:16:05Z</dcterms:created>
  <dcterms:modified xsi:type="dcterms:W3CDTF">2022-03-15T09:24:28Z</dcterms:modified>
</cp:coreProperties>
</file>